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95" r:id="rId2"/>
  </p:sldIdLst>
  <p:sldSz cx="9144000" cy="6858000" type="screen4x3"/>
  <p:notesSz cx="9283700" cy="69977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71">
          <p15:clr>
            <a:srgbClr val="A4A3A4"/>
          </p15:clr>
        </p15:guide>
        <p15:guide id="2" pos="286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FEFDFD"/>
    <a:srgbClr val="A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/>
    <p:restoredTop sz="93741"/>
  </p:normalViewPr>
  <p:slideViewPr>
    <p:cSldViewPr>
      <p:cViewPr varScale="1">
        <p:scale>
          <a:sx n="120" d="100"/>
          <a:sy n="120" d="100"/>
        </p:scale>
        <p:origin x="1960" y="12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7" d="100"/>
        <a:sy n="57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171"/>
        <p:guide pos="286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8939" y="0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531425A-BC38-BE47-8045-18A9D07B70A7}" type="datetimeFigureOut">
              <a:rPr lang="en-US"/>
              <a:pPr>
                <a:defRPr/>
              </a:pPr>
              <a:t>12/9/20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47098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8939" y="6647098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C796D37-E519-EA49-A2A8-8C60BB92D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947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9283700" cy="69977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" y="0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5258939" y="0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2425" y="525463"/>
            <a:ext cx="3495675" cy="2622550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8792" y="3324147"/>
            <a:ext cx="7424011" cy="31470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2880" tIns="46440" rIns="92880" bIns="464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" y="6647098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258939" y="6647098"/>
            <a:ext cx="4020549" cy="348209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2880" tIns="46440" rIns="92880" bIns="4644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MS PGothic" charset="0"/>
              </a:defRPr>
            </a:lvl1pPr>
          </a:lstStyle>
          <a:p>
            <a:pPr>
              <a:defRPr/>
            </a:pPr>
            <a:fld id="{EE219C86-9EAE-2049-BA36-CD59A2AF6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5086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5017EF7-4E77-4445-B601-A8326F806505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409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2892425" y="525463"/>
            <a:ext cx="3498850" cy="2624137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09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28792" y="3324147"/>
            <a:ext cx="7426118" cy="3148247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40757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527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" y="934933"/>
            <a:ext cx="8685251" cy="202691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3"/>
          </p:nvPr>
        </p:nvSpPr>
        <p:spPr>
          <a:xfrm>
            <a:off x="32657" y="6509657"/>
            <a:ext cx="4126528" cy="314326"/>
          </a:xfrm>
          <a:prstGeom prst="rect">
            <a:avLst/>
          </a:prstGeom>
        </p:spPr>
        <p:txBody>
          <a:bodyPr/>
          <a:lstStyle>
            <a:lvl1pPr algn="l">
              <a:defRPr sz="900" b="0"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1243584"/>
            <a:ext cx="8108950" cy="506552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spcBef>
                <a:spcPts val="0"/>
              </a:spcBef>
              <a:buClr>
                <a:srgbClr val="981E32"/>
              </a:buClr>
              <a:defRPr sz="2200"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 sz="1800"/>
            </a:lvl4pPr>
            <a:lvl5pPr>
              <a:buClr>
                <a:srgbClr val="981E32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83774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0EC1CD-45D7-BA45-A61E-FC363BF6D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8A7E7-A584-7744-AF44-C7DCB0016BF4}" type="datetimeFigureOut">
              <a:rPr lang="en-US" smtClean="0"/>
              <a:t>12/9/20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3EBCFA-6978-B14E-AC18-65B8D5804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399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A66DE51-EB76-1542-AFED-71F0A731133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52728"/>
          </a:xfrm>
          <a:prstGeom prst="rect">
            <a:avLst/>
          </a:prstGeom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7150"/>
            <a:ext cx="8229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10632" y="6537026"/>
            <a:ext cx="12440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CW18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7F49A77-E03B-5848-B4ED-5B93B6EC4F2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" y="934933"/>
            <a:ext cx="8685251" cy="202691"/>
          </a:xfrm>
          <a:prstGeom prst="rect">
            <a:avLst/>
          </a:prstGeom>
        </p:spPr>
      </p:pic>
      <p:sp>
        <p:nvSpPr>
          <p:cNvPr id="10" name="Rectangle 6">
            <a:extLst>
              <a:ext uri="{FF2B5EF4-FFF2-40B4-BE49-F238E27FC236}">
                <a16:creationId xmlns:a16="http://schemas.microsoft.com/office/drawing/2014/main" id="{90E6E498-07BC-1B4F-B1A8-54D05FF12D6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866160" y="6559296"/>
            <a:ext cx="643995" cy="26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4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dirty="0"/>
              <a:t> </a:t>
            </a:r>
            <a:fld id="{FD4094E2-49D1-FA40-BA8E-1072E18B6E4B}" type="slidenum">
              <a:rPr lang="en-US" sz="1600" smtClean="0"/>
              <a:pPr/>
              <a:t>‹#›</a:t>
            </a:fld>
            <a:endParaRPr lang="en-US" sz="1600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D7F2C682-C6CD-2640-9F69-9AC11D1E675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5272" y="6559296"/>
            <a:ext cx="643995" cy="293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r>
              <a:rPr lang="en-US" dirty="0"/>
              <a:t> </a:t>
            </a:r>
            <a:fld id="{FD4094E2-49D1-FA40-BA8E-1072E18B6E4B}" type="slidenum">
              <a:rPr lang="en-US" sz="1600" smtClean="0"/>
              <a:pPr/>
              <a:t>‹#›</a:t>
            </a:fld>
            <a:endParaRPr lang="en-US" sz="1600" dirty="0"/>
          </a:p>
        </p:txBody>
      </p:sp>
      <p:sp>
        <p:nvSpPr>
          <p:cNvPr id="13" name="Slide Number Placeholder 7">
            <a:extLst>
              <a:ext uri="{FF2B5EF4-FFF2-40B4-BE49-F238E27FC236}">
                <a16:creationId xmlns:a16="http://schemas.microsoft.com/office/drawing/2014/main" id="{8B4E7DB5-B261-574E-8FAD-351E712524D3}"/>
              </a:ext>
            </a:extLst>
          </p:cNvPr>
          <p:cNvSpPr txBox="1">
            <a:spLocks/>
          </p:cNvSpPr>
          <p:nvPr userDrawn="1"/>
        </p:nvSpPr>
        <p:spPr>
          <a:xfrm>
            <a:off x="8685271" y="6594764"/>
            <a:ext cx="643995" cy="263236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9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5BD36294-2849-48A8-8531-5354CF3095D2}" type="slidenum">
              <a:rPr lang="en-US" sz="1000" baseline="0" smtClean="0">
                <a:solidFill>
                  <a:srgbClr val="000000"/>
                </a:solidFill>
              </a:rPr>
              <a:pPr/>
              <a:t>‹#›</a:t>
            </a:fld>
            <a:endParaRPr lang="en-US" sz="1000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33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i="0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*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54758" y="228600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dirty="0">
                <a:latin typeface="Calibri" charset="0"/>
              </a:rPr>
              <a:t>Preliminary Version </a:t>
            </a:r>
            <a:r>
              <a:rPr lang="en-US">
                <a:latin typeface="Calibri" charset="0"/>
              </a:rPr>
              <a:t>of ACE3P GUI</a:t>
            </a:r>
            <a:endParaRPr lang="en-US" dirty="0">
              <a:latin typeface="Calibri" charset="0"/>
            </a:endParaRP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42415" y="1295400"/>
            <a:ext cx="8229600" cy="5105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 marL="741363" indent="-2841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>
              <a:spcBef>
                <a:spcPts val="600"/>
              </a:spcBef>
              <a:spcAft>
                <a:spcPts val="1200"/>
              </a:spcAft>
              <a:buClr>
                <a:srgbClr val="CC0000"/>
              </a:buClr>
              <a:buFont typeface="Arial" charset="0"/>
              <a:buChar char="•"/>
              <a:defRPr/>
            </a:pPr>
            <a:r>
              <a:rPr lang="en-US" sz="2400" dirty="0">
                <a:latin typeface="+mn-lt"/>
              </a:rPr>
              <a:t>Download </a:t>
            </a:r>
            <a:r>
              <a:rPr lang="en-US" sz="2400" dirty="0" err="1">
                <a:latin typeface="+mn-lt"/>
              </a:rPr>
              <a:t>ModelBuilder</a:t>
            </a:r>
            <a:r>
              <a:rPr lang="en-US" sz="2400" dirty="0">
                <a:latin typeface="+mn-lt"/>
              </a:rPr>
              <a:t> for ACE3P, dmg file for MacOS and zip file for Windows</a:t>
            </a:r>
          </a:p>
          <a:p>
            <a:pPr marL="0" indent="0">
              <a:spcBef>
                <a:spcPts val="600"/>
              </a:spcBef>
              <a:spcAft>
                <a:spcPts val="1200"/>
              </a:spcAft>
              <a:buClr>
                <a:srgbClr val="CC0000"/>
              </a:buClr>
              <a:defRPr/>
            </a:pPr>
            <a:r>
              <a:rPr lang="en-US" sz="2400" dirty="0">
                <a:solidFill>
                  <a:srgbClr val="0432FF"/>
                </a:solidFill>
                <a:latin typeface="+mn-lt"/>
              </a:rPr>
              <a:t>https://</a:t>
            </a:r>
            <a:r>
              <a:rPr lang="en-US" sz="2400" dirty="0" err="1">
                <a:solidFill>
                  <a:srgbClr val="0432FF"/>
                </a:solidFill>
                <a:latin typeface="+mn-lt"/>
              </a:rPr>
              <a:t>www.slac.stanford.edu</a:t>
            </a:r>
            <a:r>
              <a:rPr lang="en-US" sz="2400" dirty="0">
                <a:solidFill>
                  <a:srgbClr val="0432FF"/>
                </a:solidFill>
                <a:latin typeface="+mn-lt"/>
              </a:rPr>
              <a:t>/~</a:t>
            </a:r>
            <a:r>
              <a:rPr lang="en-US" sz="2400" dirty="0" err="1">
                <a:solidFill>
                  <a:srgbClr val="0432FF"/>
                </a:solidFill>
                <a:latin typeface="+mn-lt"/>
              </a:rPr>
              <a:t>cho</a:t>
            </a:r>
            <a:r>
              <a:rPr lang="en-US" sz="2400" dirty="0">
                <a:solidFill>
                  <a:srgbClr val="0432FF"/>
                </a:solidFill>
                <a:latin typeface="+mn-lt"/>
              </a:rPr>
              <a:t>/cw18/CMB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CC0000"/>
              </a:buClr>
              <a:buFont typeface="Arial" charset="0"/>
              <a:buChar char="•"/>
              <a:defRPr/>
            </a:pPr>
            <a:r>
              <a:rPr lang="en-US" sz="2400" dirty="0">
                <a:latin typeface="+mn-lt"/>
              </a:rPr>
              <a:t>Follow the instructions in pdf files</a:t>
            </a:r>
          </a:p>
          <a:p>
            <a:pPr marL="0" indent="0">
              <a:spcBef>
                <a:spcPts val="600"/>
              </a:spcBef>
              <a:spcAft>
                <a:spcPts val="1200"/>
              </a:spcAft>
              <a:buClr>
                <a:srgbClr val="CC0000"/>
              </a:buClr>
              <a:defRPr/>
            </a:pPr>
            <a:r>
              <a:rPr lang="en-US" sz="2400" dirty="0">
                <a:solidFill>
                  <a:srgbClr val="0432FF"/>
                </a:solidFill>
              </a:rPr>
              <a:t>https://</a:t>
            </a:r>
            <a:r>
              <a:rPr lang="en-US" sz="2400" dirty="0" err="1">
                <a:solidFill>
                  <a:srgbClr val="0432FF"/>
                </a:solidFill>
              </a:rPr>
              <a:t>www.slac.stanford.edu</a:t>
            </a:r>
            <a:r>
              <a:rPr lang="en-US" sz="2400" dirty="0">
                <a:solidFill>
                  <a:srgbClr val="0432FF"/>
                </a:solidFill>
              </a:rPr>
              <a:t>/~</a:t>
            </a:r>
            <a:r>
              <a:rPr lang="en-US" sz="2400" dirty="0" err="1">
                <a:solidFill>
                  <a:srgbClr val="0432FF"/>
                </a:solidFill>
              </a:rPr>
              <a:t>cho</a:t>
            </a:r>
            <a:r>
              <a:rPr lang="en-US" sz="2400" dirty="0">
                <a:solidFill>
                  <a:srgbClr val="0432FF"/>
                </a:solidFill>
              </a:rPr>
              <a:t>/cw18/CMB</a:t>
            </a:r>
            <a:r>
              <a:rPr lang="en-US" sz="2400">
                <a:solidFill>
                  <a:srgbClr val="0432FF"/>
                </a:solidFill>
              </a:rPr>
              <a:t>/Document</a:t>
            </a:r>
            <a:endParaRPr lang="en-US" sz="2400" dirty="0">
              <a:solidFill>
                <a:srgbClr val="0432FF"/>
              </a:solidFill>
            </a:endParaRPr>
          </a:p>
          <a:p>
            <a:pPr marL="0" indent="0">
              <a:spcBef>
                <a:spcPts val="600"/>
              </a:spcBef>
              <a:spcAft>
                <a:spcPts val="1200"/>
              </a:spcAft>
              <a:buClr>
                <a:srgbClr val="CC0000"/>
              </a:buClr>
              <a:defRPr/>
            </a:pPr>
            <a:endParaRPr lang="en-US" sz="2400" dirty="0"/>
          </a:p>
          <a:p>
            <a:pPr marL="400050" lvl="1" indent="0">
              <a:spcBef>
                <a:spcPts val="600"/>
              </a:spcBef>
              <a:spcAft>
                <a:spcPts val="1200"/>
              </a:spcAft>
              <a:buClr>
                <a:srgbClr val="CC0000"/>
              </a:buClr>
              <a:defRPr/>
            </a:pPr>
            <a:r>
              <a:rPr lang="en-US" sz="2400" dirty="0"/>
              <a:t>first </a:t>
            </a:r>
            <a:r>
              <a:rPr lang="en-US" sz="2400" dirty="0" err="1"/>
              <a:t>macosInstall.pdf</a:t>
            </a:r>
            <a:r>
              <a:rPr lang="en-US" sz="2400" dirty="0"/>
              <a:t>/</a:t>
            </a:r>
            <a:r>
              <a:rPr lang="en-US" sz="2400" dirty="0" err="1"/>
              <a:t>windowsInstall.pdf</a:t>
            </a:r>
            <a:r>
              <a:rPr lang="en-US" sz="2400" dirty="0"/>
              <a:t>, then </a:t>
            </a:r>
            <a:r>
              <a:rPr lang="en-US" sz="2400" dirty="0" err="1"/>
              <a:t>UsingProjects.pdf</a:t>
            </a:r>
            <a:endParaRPr lang="en-US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omic Sans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25631</TotalTime>
  <Words>71</Words>
  <Application>Microsoft Macintosh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ncrow</dc:creator>
  <cp:lastModifiedBy>Ge, Lixin</cp:lastModifiedBy>
  <cp:revision>2557</cp:revision>
  <cp:lastPrinted>2020-07-25T05:16:22Z</cp:lastPrinted>
  <dcterms:created xsi:type="dcterms:W3CDTF">2010-09-19T19:52:47Z</dcterms:created>
  <dcterms:modified xsi:type="dcterms:W3CDTF">2020-12-09T23:15:48Z</dcterms:modified>
</cp:coreProperties>
</file>